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4" r:id="rId16"/>
    <p:sldId id="266" r:id="rId17"/>
    <p:sldId id="267" r:id="rId18"/>
    <p:sldId id="269" r:id="rId19"/>
    <p:sldId id="26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5979704-E719-48D6-BD9B-C9CBC844414B}" type="datetimeFigureOut">
              <a:rPr lang="en-US" smtClean="0"/>
              <a:pPr/>
              <a:t>11/12/2009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FB3EDDF-7ADB-4A67-940B-5D16E2BA9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 descr="http://www.district196.org/cp/Images/Graphics%20and%20Clipart/fueluptoplay6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monkeysmashesheaven.files.wordpress.com/2009/03/nf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nutrsci.illinois.edu/images/national_dairy_council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572000"/>
          </a:xfrm>
          <a:prstGeom prst="rect">
            <a:avLst/>
          </a:prstGeom>
          <a:noFill/>
        </p:spPr>
      </p:pic>
      <p:pic>
        <p:nvPicPr>
          <p:cNvPr id="4098" name="Picture 2" descr="http://www.welshmilk.co.uk/images/milk_custom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276600"/>
            <a:ext cx="3352800" cy="3248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295400"/>
            <a:ext cx="822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And Oakwood </a:t>
            </a:r>
            <a:r>
              <a:rPr lang="en-US" sz="6600" dirty="0" smtClean="0"/>
              <a:t>ROCS!</a:t>
            </a:r>
            <a:endParaRPr lang="en-US" sz="6600" dirty="0"/>
          </a:p>
        </p:txBody>
      </p:sp>
      <p:pic>
        <p:nvPicPr>
          <p:cNvPr id="24578" name="Picture 2" descr="C:\Documents and Settings\jsoto1400\Local Settings\Temporary Internet Files\Content.IE5\S0L0IE4P\MPj043316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438400"/>
            <a:ext cx="4191000" cy="314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163360"/>
            <a:ext cx="5123518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Produced By: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Devin Carpenter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Jeremy Soto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An OAKWOOD ROCS PRODUCTION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5" name="Picture 1" descr="http://www.gacatholicschool.org/images/Index/index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95600"/>
            <a:ext cx="9144000" cy="39624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C:\Documents and Settings\jsoto1400\Local Settings\Temporary Internet Files\Content.IE5\CAF9XMOO\MCj010522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7010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fueluptoplay60.com/html/images/stock_get_coached_b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457200"/>
            <a:ext cx="3581400" cy="29718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24000" y="3581400"/>
            <a:ext cx="518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You could win prizes!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590800" y="4343400"/>
            <a:ext cx="3733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Like hanging out with an NFL player of your choice!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fueluptoplay60.com/html/images/stock_ipod_tou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533400"/>
            <a:ext cx="2819400" cy="2286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3400" y="3505200"/>
            <a:ext cx="822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Or win an iPod touch!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prod.static.seahawks.clubs.nfl.com/assets/2009/images/Promotions/Dairy/FUTP60-regist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685800"/>
            <a:ext cx="5410200" cy="31623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66800" y="4191000"/>
            <a:ext cx="662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Go to: </a:t>
            </a:r>
            <a:r>
              <a:rPr lang="en-US" sz="4400" b="1" i="1" u="sng" dirty="0" smtClean="0">
                <a:solidFill>
                  <a:srgbClr val="FF0000"/>
                </a:solidFill>
              </a:rPr>
              <a:t>fueluptoplay60.com</a:t>
            </a:r>
            <a:endParaRPr lang="en-US" sz="4400" b="1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33400"/>
            <a:ext cx="9144000" cy="1752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7030A0"/>
                </a:solidFill>
                <a:latin typeface="Britannic Bold" pitchFamily="34" charset="0"/>
              </a:rPr>
              <a:t>Register (in TLC lab, k-6 lab, or at home!)</a:t>
            </a:r>
            <a:endParaRPr lang="en-US" sz="5400" dirty="0">
              <a:solidFill>
                <a:srgbClr val="7030A0"/>
              </a:solidFill>
              <a:latin typeface="Britannic Bold" pitchFamily="34" charset="0"/>
            </a:endParaRPr>
          </a:p>
        </p:txBody>
      </p:sp>
      <p:pic>
        <p:nvPicPr>
          <p:cNvPr id="18436" name="Picture 4" descr="http://www.graphics.iparenting.com/clipart/kids/000040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590800"/>
            <a:ext cx="51435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0"/>
            <a:ext cx="708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~Flyers will be handed out by teachers today!!!</a:t>
            </a:r>
            <a:endParaRPr lang="en-US" sz="4800" dirty="0"/>
          </a:p>
        </p:txBody>
      </p:sp>
      <p:pic>
        <p:nvPicPr>
          <p:cNvPr id="17410" name="Picture 2" descr="http://www.nutritionexplorations.com/images/utility/FUTP-graph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828800"/>
            <a:ext cx="51054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0.02314 C -0.01909 0.02222 -0.03663 0.02245 -0.05416 0.02037 C -0.06788 0.01875 -0.08142 0.01342 -0.09548 0.01157 C -0.12465 -0.00139 -0.12864 -0.00024 -0.16701 -0.00278 C -0.09913 -0.00371 -0.03073 -0.00371 0.03733 -0.00579 C 0.03959 -0.00579 0.03125 -0.00556 0.03073 -0.00857 C 0.03004 -0.01112 0.03368 -0.0125 0.03525 -0.01436 C 0.1441 -0.01065 0.25174 -0.00741 0.36129 -0.00579 C 0.50764 0.06273 0.67223 -0.02662 0.82622 -0.00278 C 0.82431 -0.00093 0.82257 0.003 0.81997 0.003 C 0.54671 0.00463 0.27362 3.33333E-6 0.00018 3.33333E-6 " pathEditMode="relative" ptsTypes="ffffffffffA">
                                      <p:cBhvr>
                                        <p:cTn id="6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304800"/>
            <a:ext cx="5943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OCR A Extended" pitchFamily="50" charset="0"/>
              </a:rPr>
              <a:t>Take the pledge to eat healthy and play 60 minutes a day!!!!!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OCR A Extended" pitchFamily="50" charset="0"/>
            </a:endParaRPr>
          </a:p>
        </p:txBody>
      </p:sp>
      <p:pic>
        <p:nvPicPr>
          <p:cNvPr id="19460" name="Picture 4" descr="http://www.newenglanddairycouncil.org/gfx/play60_tagline_H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505200"/>
            <a:ext cx="7543800" cy="2867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www.teamservicesllc.com/resource/image_librarian/20081218/043703/FuelUpColl32%20small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-304800"/>
            <a:ext cx="6629400" cy="60339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48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524000"/>
            <a:ext cx="8839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Brought to you by….</a:t>
            </a:r>
            <a:endParaRPr lang="en-US" sz="8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114</TotalTime>
  <Words>83</Words>
  <Application>Microsoft Office PowerPoint</Application>
  <PresentationFormat>On-screen Show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Office Theme</vt:lpstr>
      <vt:lpstr>Concourse</vt:lpstr>
      <vt:lpstr>Civic</vt:lpstr>
      <vt:lpstr>Opulent</vt:lpstr>
      <vt:lpstr>Trek</vt:lpstr>
      <vt:lpstr>Urban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PUSD11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jsoto1400</dc:creator>
  <cp:lastModifiedBy>jsoto1400</cp:lastModifiedBy>
  <cp:revision>11</cp:revision>
  <dcterms:created xsi:type="dcterms:W3CDTF">2009-11-10T17:53:56Z</dcterms:created>
  <dcterms:modified xsi:type="dcterms:W3CDTF">2009-11-12T22:59:36Z</dcterms:modified>
</cp:coreProperties>
</file>